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63" r:id="rId5"/>
    <p:sldId id="274" r:id="rId6"/>
    <p:sldId id="277" r:id="rId7"/>
    <p:sldId id="279" r:id="rId8"/>
    <p:sldId id="278" r:id="rId9"/>
    <p:sldId id="281" r:id="rId10"/>
    <p:sldId id="275" r:id="rId11"/>
    <p:sldId id="282" r:id="rId12"/>
    <p:sldId id="276" r:id="rId13"/>
    <p:sldId id="280" r:id="rId14"/>
    <p:sldId id="269" r:id="rId15"/>
    <p:sldId id="264" r:id="rId16"/>
    <p:sldId id="273" r:id="rId17"/>
    <p:sldId id="265" r:id="rId18"/>
    <p:sldId id="267" r:id="rId19"/>
    <p:sldId id="266" r:id="rId20"/>
    <p:sldId id="272" r:id="rId21"/>
    <p:sldId id="271" r:id="rId22"/>
    <p:sldId id="270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19B7"/>
    <a:srgbClr val="BAAE94"/>
    <a:srgbClr val="A7A29D"/>
    <a:srgbClr val="E06E6E"/>
    <a:srgbClr val="EDA477"/>
    <a:srgbClr val="22DF03"/>
    <a:srgbClr val="7CFD67"/>
    <a:srgbClr val="1D3FAB"/>
    <a:srgbClr val="E01EAD"/>
    <a:srgbClr val="EC7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5794" autoAdjust="0"/>
  </p:normalViewPr>
  <p:slideViewPr>
    <p:cSldViewPr snapToGrid="0">
      <p:cViewPr varScale="1">
        <p:scale>
          <a:sx n="42" d="100"/>
          <a:sy n="42" d="100"/>
        </p:scale>
        <p:origin x="53" y="653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405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09T09:58:00.747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3F566E-A994-4E50-A92B-5444E755CBEC}" type="datetime1">
              <a:rPr lang="es-ES" smtClean="0"/>
              <a:t>09/10/2019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C0DF8-FD10-4451-A621-19CA56993D13}" type="datetime1">
              <a:rPr lang="es-ES" smtClean="0"/>
              <a:pPr/>
              <a:t>09/10/2019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FDDBACE-0F8F-43FD-98F0-DEE13552DA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EFDDBACE-0F8F-43FD-98F0-DEE13552DA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0310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 larg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 title="Gráfico de superposición">
            <a:extLst>
              <a:ext uri="{FF2B5EF4-FFF2-40B4-BE49-F238E27FC236}">
                <a16:creationId xmlns:a16="http://schemas.microsoft.com/office/drawing/2014/main" xmlns="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xmlns="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xmlns="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 rtl="0"/>
            <a:r>
              <a:rPr lang="es-ES" noProof="0" dirty="0"/>
              <a:t>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4" name="Forma libre: Forma 13" title="Flecha">
            <a:extLst>
              <a:ext uri="{FF2B5EF4-FFF2-40B4-BE49-F238E27FC236}">
                <a16:creationId xmlns:a16="http://schemas.microsoft.com/office/drawing/2014/main" xmlns="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5" name="Forma libre: Forma 14" title="Flecha">
            <a:extLst>
              <a:ext uri="{FF2B5EF4-FFF2-40B4-BE49-F238E27FC236}">
                <a16:creationId xmlns:a16="http://schemas.microsoft.com/office/drawing/2014/main" xmlns="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xmlns="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xmlns="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xmlns="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es-ES" noProof="0" dirty="0"/>
              <a:t>Título de la sección 1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xmlns="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es-ES" noProof="0" dirty="0"/>
              <a:t>Título de la sección 2</a:t>
            </a:r>
          </a:p>
        </p:txBody>
      </p:sp>
      <p:sp>
        <p:nvSpPr>
          <p:cNvPr id="30" name="Marcador de texto 29">
            <a:extLst>
              <a:ext uri="{FF2B5EF4-FFF2-40B4-BE49-F238E27FC236}">
                <a16:creationId xmlns:a16="http://schemas.microsoft.com/office/drawing/2014/main" xmlns="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rtlCol="0" anchor="ctr"/>
          <a:lstStyle>
            <a:lvl1pPr marL="0" indent="0" algn="ctr">
              <a:buNone/>
              <a:defRPr sz="2100" b="1"/>
            </a:lvl1pPr>
          </a:lstStyle>
          <a:p>
            <a:pPr lvl="0" rtl="0"/>
            <a:r>
              <a:rPr lang="es-ES" noProof="0" dirty="0"/>
              <a:t>Título de la sección 3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Año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MM</a:t>
            </a:r>
          </a:p>
        </p:txBody>
      </p:sp>
      <p:sp>
        <p:nvSpPr>
          <p:cNvPr id="40" name="Marcador de texto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Título del elemento</a:t>
            </a:r>
          </a:p>
        </p:txBody>
      </p:sp>
      <p:sp>
        <p:nvSpPr>
          <p:cNvPr id="41" name="Marcador de texto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Mes, año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xmlns="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39" name="Marcador de texto 4">
            <a:extLst>
              <a:ext uri="{FF2B5EF4-FFF2-40B4-BE49-F238E27FC236}">
                <a16:creationId xmlns:a16="http://schemas.microsoft.com/office/drawing/2014/main" xmlns="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Marcador de posición de imagen 4">
            <a:extLst>
              <a:ext uri="{FF2B5EF4-FFF2-40B4-BE49-F238E27FC236}">
                <a16:creationId xmlns:a16="http://schemas.microsoft.com/office/drawing/2014/main" xmlns="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Foto de perfil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 dirty="0"/>
              <a:t>Nombre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Biografía breve</a:t>
            </a:r>
          </a:p>
        </p:txBody>
      </p:sp>
      <p:sp>
        <p:nvSpPr>
          <p:cNvPr id="43" name="Marcador de texto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Título</a:t>
            </a:r>
          </a:p>
        </p:txBody>
      </p:sp>
      <p:sp>
        <p:nvSpPr>
          <p:cNvPr id="44" name="Marcador de posición de imagen 4">
            <a:extLst>
              <a:ext uri="{FF2B5EF4-FFF2-40B4-BE49-F238E27FC236}">
                <a16:creationId xmlns:a16="http://schemas.microsoft.com/office/drawing/2014/main" xmlns="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Foto de perfil</a:t>
            </a:r>
          </a:p>
        </p:txBody>
      </p:sp>
      <p:sp>
        <p:nvSpPr>
          <p:cNvPr id="45" name="Marcador de texto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 dirty="0"/>
              <a:t>Nombre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Biografía breve</a:t>
            </a:r>
          </a:p>
        </p:txBody>
      </p:sp>
      <p:sp>
        <p:nvSpPr>
          <p:cNvPr id="47" name="Marcador de texto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Título</a:t>
            </a:r>
          </a:p>
        </p:txBody>
      </p:sp>
      <p:sp>
        <p:nvSpPr>
          <p:cNvPr id="48" name="Marcador de posición de imagen 4">
            <a:extLst>
              <a:ext uri="{FF2B5EF4-FFF2-40B4-BE49-F238E27FC236}">
                <a16:creationId xmlns:a16="http://schemas.microsoft.com/office/drawing/2014/main" xmlns="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Foto de perfil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 dirty="0"/>
              <a:t>Nombre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Biografía breve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Título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xmlns="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xmlns="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28" name="Marcador de posición de imagen 15">
            <a:extLst>
              <a:ext uri="{FF2B5EF4-FFF2-40B4-BE49-F238E27FC236}">
                <a16:creationId xmlns:a16="http://schemas.microsoft.com/office/drawing/2014/main" xmlns="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Foto de perfil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29" name="Marcador de posición de imagen 15">
            <a:extLst>
              <a:ext uri="{FF2B5EF4-FFF2-40B4-BE49-F238E27FC236}">
                <a16:creationId xmlns:a16="http://schemas.microsoft.com/office/drawing/2014/main" xmlns="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es-ES" noProof="0" dirty="0"/>
              <a:t>Foto de perfil</a:t>
            </a: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30" name="Marcador de posición de imagen 15">
            <a:extLst>
              <a:ext uri="{FF2B5EF4-FFF2-40B4-BE49-F238E27FC236}">
                <a16:creationId xmlns:a16="http://schemas.microsoft.com/office/drawing/2014/main" xmlns="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es-ES" noProof="0" dirty="0"/>
              <a:t>Foto de perfil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54" name="Marcador de posición de imagen 15">
            <a:extLst>
              <a:ext uri="{FF2B5EF4-FFF2-40B4-BE49-F238E27FC236}">
                <a16:creationId xmlns:a16="http://schemas.microsoft.com/office/drawing/2014/main" xmlns="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es-ES" noProof="0" dirty="0"/>
              <a:t>Foto de perfil</a:t>
            </a:r>
          </a:p>
        </p:txBody>
      </p:sp>
      <p:sp>
        <p:nvSpPr>
          <p:cNvPr id="52" name="Marcador de texto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55" name="Marcador de posición de imagen 15">
            <a:extLst>
              <a:ext uri="{FF2B5EF4-FFF2-40B4-BE49-F238E27FC236}">
                <a16:creationId xmlns:a16="http://schemas.microsoft.com/office/drawing/2014/main" xmlns="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Foto de perfil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56" name="Marcador de posición de imagen 15">
            <a:extLst>
              <a:ext uri="{FF2B5EF4-FFF2-40B4-BE49-F238E27FC236}">
                <a16:creationId xmlns:a16="http://schemas.microsoft.com/office/drawing/2014/main" xmlns="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 rtl="0">
              <a:buNone/>
            </a:pPr>
            <a:r>
              <a:rPr lang="es-ES" noProof="0" dirty="0"/>
              <a:t>Foto de perfil</a:t>
            </a:r>
          </a:p>
        </p:txBody>
      </p:sp>
      <p:sp>
        <p:nvSpPr>
          <p:cNvPr id="59" name="Marcador de texto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 dirty="0"/>
              <a:t>Nombre completo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xmlns="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ci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Rectángulo 19" title="Gráfico de superposición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20" title="Gráfico de superposición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Muchas </a:t>
            </a:r>
            <a:br>
              <a:rPr lang="es-ES" noProof="0" dirty="0"/>
            </a:br>
            <a:r>
              <a:rPr lang="es-ES" noProof="0" dirty="0"/>
              <a:t>gracias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ítulo 2">
            <a:extLst>
              <a:ext uri="{FF2B5EF4-FFF2-40B4-BE49-F238E27FC236}">
                <a16:creationId xmlns:a16="http://schemas.microsoft.com/office/drawing/2014/main" xmlns="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Nombre completo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xmlns="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Teléfono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xmlns="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Correo electrónico</a:t>
            </a:r>
          </a:p>
        </p:txBody>
      </p:sp>
      <p:sp>
        <p:nvSpPr>
          <p:cNvPr id="24" name="Marcador de texto 15">
            <a:extLst>
              <a:ext uri="{FF2B5EF4-FFF2-40B4-BE49-F238E27FC236}">
                <a16:creationId xmlns:a16="http://schemas.microsoft.com/office/drawing/2014/main" xmlns="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 rtlCol="0"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Sitio web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xmlns="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xmlns="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xmlns="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xmlns="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xmlns="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xmlns="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Rectángulo 22" title="Gráfico de superposición">
            <a:extLst>
              <a:ext uri="{FF2B5EF4-FFF2-40B4-BE49-F238E27FC236}">
                <a16:creationId xmlns:a16="http://schemas.microsoft.com/office/drawing/2014/main" xmlns="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xmlns="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Opción de portada de presentación</a:t>
            </a: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xmlns="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26" name="Rectángulo 25" title="Gráfico de superposición">
            <a:extLst>
              <a:ext uri="{FF2B5EF4-FFF2-40B4-BE49-F238E27FC236}">
                <a16:creationId xmlns:a16="http://schemas.microsoft.com/office/drawing/2014/main" xmlns="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xmlns="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xmlns="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xmlns="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rtlCol="0" anchor="ctr"/>
          <a:lstStyle>
            <a:lvl1pPr marL="0" indent="0" algn="r">
              <a:buNone/>
              <a:defRPr i="1"/>
            </a:lvl1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xmlns="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xmlns="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 title="Gráfico de superposición">
            <a:extLst>
              <a:ext uri="{FF2B5EF4-FFF2-40B4-BE49-F238E27FC236}">
                <a16:creationId xmlns:a16="http://schemas.microsoft.com/office/drawing/2014/main" xmlns="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Opción de portada de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9" name="Rectángulo 8" title="Gráfico de superposición">
            <a:extLst>
              <a:ext uri="{FF2B5EF4-FFF2-40B4-BE49-F238E27FC236}">
                <a16:creationId xmlns:a16="http://schemas.microsoft.com/office/drawing/2014/main" xmlns="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xmlns="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xmlns="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ipse 19" descr="Gráfico de título de portada (puede moverme)">
            <a:extLst>
              <a:ext uri="{FF2B5EF4-FFF2-40B4-BE49-F238E27FC236}">
                <a16:creationId xmlns:a16="http://schemas.microsoft.com/office/drawing/2014/main" xmlns="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grpSp>
        <p:nvGrpSpPr>
          <p:cNvPr id="21" name="Grupo 20" descr="Gráfico de título de portada (puede moverme)">
            <a:extLst>
              <a:ext uri="{FF2B5EF4-FFF2-40B4-BE49-F238E27FC236}">
                <a16:creationId xmlns:a16="http://schemas.microsoft.com/office/drawing/2014/main" xmlns="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xmlns="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xmlns="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grpSp>
        <p:nvGrpSpPr>
          <p:cNvPr id="26" name="Grupo 25" descr="Gráfico de título de portada (puede girarme)">
            <a:extLst>
              <a:ext uri="{FF2B5EF4-FFF2-40B4-BE49-F238E27FC236}">
                <a16:creationId xmlns:a16="http://schemas.microsoft.com/office/drawing/2014/main" xmlns="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xmlns="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noProof="0" dirty="0"/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xmlns="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Rectángulo 19" title="Gráfico de superposición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20" title="Gráfico de superposición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Haga clic para editar el estilo del título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sección con f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4">
            <a:extLst>
              <a:ext uri="{FF2B5EF4-FFF2-40B4-BE49-F238E27FC236}">
                <a16:creationId xmlns:a16="http://schemas.microsoft.com/office/drawing/2014/main" xmlns="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rtlCol="0" anchor="ctr"/>
          <a:lstStyle>
            <a:lvl1pPr marL="0" indent="0" algn="l">
              <a:buNone/>
              <a:defRPr i="1"/>
            </a:lvl1pPr>
          </a:lstStyle>
          <a:p>
            <a:pPr rtl="0"/>
            <a:r>
              <a:rPr lang="es-ES" noProof="0" dirty="0"/>
              <a:t>Inserte o arrastre y coloque su foto2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0" name="Rectángulo 19" title="Gráfico de superposición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20" title="Gráfico de superposición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Haga clic para editar el estilo del título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xmlns="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como iconos de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xmlns="" id="{9CA47B37-80B0-5A4F-BDC3-DE42D5B2D3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7" name="Marcador de posición de imagen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xmlns="" id="{1A6AC2DF-47CD-A743-A120-FBE75B801C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8" name="Marcador de posición de imagen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xmlns="" id="{17E0F6BC-FBF2-3048-B833-6160973902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9" name="Marcador de posición de imagen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D0B0310F-833E-864C-9FB7-B2B2A67148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0" name="Marcador de posición de imagen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xmlns="" id="{F906D597-BA39-4C4D-833F-CC0EE989B5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31" name="Marcador de posición de imagen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xmlns="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xmlns="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2" name="Marcador de texto 4">
            <a:extLst>
              <a:ext uri="{FF2B5EF4-FFF2-40B4-BE49-F238E27FC236}">
                <a16:creationId xmlns:a16="http://schemas.microsoft.com/office/drawing/2014/main" xmlns="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xmlns="" id="{7D27D67C-932D-4270-A0E5-6F1F9315A2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xmlns="" id="{C987A1EC-DB2A-4AA3-8590-C488A6082E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xmlns="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xmlns="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xmlns="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xmlns="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 rtlCol="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Marcador de posición de imagen 2" descr="Marcador de posición de imagen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dirty="0"/>
              <a:t>Inserte o arrastre y coloque su foto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xmlns="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 rtlCol="0"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rtlCol="0"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como iconos de 3X Op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xmlns="" id="{4790D010-2852-DE49-BD36-340D6725D1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0" name="Marcador de posición de imagen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xmlns="" id="{C5D02C68-EB7D-E044-99A9-658364A3B2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1" name="Marcador de posición de imagen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45962E1D-1D13-2B48-9F3B-CE31039DD2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2" name="Marcador de posición de imagen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xmlns="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xmlns="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xmlns="" id="{B9777B06-12C0-49D3-A18F-49D1E0574C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como iconos de 3X Opció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5E3B0AD5-3645-8443-891F-C0E1D9763D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4" name="Marcador de posición de imagen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xmlns="" id="{BE9B724A-B58C-CD4D-8980-C0DFE08B79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5" name="Marcador de posición de imagen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xmlns="" id="{28894D68-6E31-8646-BFD7-2C0D8C4CD9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6" name="Marcador de posición de imagen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10" name="Marcador de posición de imagen 22">
            <a:extLst>
              <a:ext uri="{FF2B5EF4-FFF2-40B4-BE49-F238E27FC236}">
                <a16:creationId xmlns:a16="http://schemas.microsoft.com/office/drawing/2014/main" xmlns="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la foto </a:t>
            </a:r>
            <a:br>
              <a:rPr lang="es-ES" noProof="0" dirty="0"/>
            </a:br>
            <a:r>
              <a:rPr lang="es-ES" noProof="0" dirty="0"/>
              <a:t>después utilice Enviar al fondo para conseguir un efecto superposición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Haga clic para editar el estilo del título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xmlns="" id="{99D3E8CF-7C38-4321-A56A-49D7CA2A81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xmlns="" id="{326A7FE8-1975-474D-B747-D7B028C10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xmlns="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xmlns="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como iconos de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69D5DB0A-C96D-4B82-95B6-E7A7B8E668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xmlns="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xmlns="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Marcador de posición de imagen 22">
            <a:extLst>
              <a:ext uri="{FF2B5EF4-FFF2-40B4-BE49-F238E27FC236}">
                <a16:creationId xmlns:a16="http://schemas.microsoft.com/office/drawing/2014/main" xmlns="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rtlCol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la foto </a:t>
            </a:r>
            <a:br>
              <a:rPr lang="es-ES" noProof="0" dirty="0"/>
            </a:br>
            <a:r>
              <a:rPr lang="es-ES" noProof="0" dirty="0"/>
              <a:t>después utilice Enviar al fondo para conseguir un efecto superposición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rtlCol="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Haga clic para editar el estilo del título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xmlns="" id="{390CA185-E043-470F-95CF-875B22903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xmlns="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xmlns="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1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xmlns="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xmlns="" id="{F1A887C7-02BE-4F5E-8DCF-A46A0C5809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7" name="Marcador de posición de imagen 15">
            <a:extLst>
              <a:ext uri="{FF2B5EF4-FFF2-40B4-BE49-F238E27FC236}">
                <a16:creationId xmlns:a16="http://schemas.microsoft.com/office/drawing/2014/main" xmlns="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xmlns="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2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xmlns="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22D0F7D1-0D65-4376-B381-E7B5C5F9EA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7" name="Marcador de posición de imagen 15">
            <a:extLst>
              <a:ext uri="{FF2B5EF4-FFF2-40B4-BE49-F238E27FC236}">
                <a16:creationId xmlns:a16="http://schemas.microsoft.com/office/drawing/2014/main" xmlns="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xmlns="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3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xmlns="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xmlns="" id="{7402406B-416D-47F8-A75D-831B8879AA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41" name="Marcador de posición de imagen 15">
            <a:extLst>
              <a:ext uri="{FF2B5EF4-FFF2-40B4-BE49-F238E27FC236}">
                <a16:creationId xmlns:a16="http://schemas.microsoft.com/office/drawing/2014/main" xmlns="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Icono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xmlns="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Viñeta 4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xmlns="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viñeta</a:t>
            </a: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xmlns="" id="{8E1008A4-54EE-4B43-9BCF-279C5CEA2D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xmlns="" id="{8BD3F08B-8063-4DB3-9FBB-D9B9215CBA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n 30">
            <a:extLst>
              <a:ext uri="{FF2B5EF4-FFF2-40B4-BE49-F238E27FC236}">
                <a16:creationId xmlns:a16="http://schemas.microsoft.com/office/drawing/2014/main" xmlns="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xmlns="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xmlns="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51" name="Título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rtlCol="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 dirty="0"/>
              <a:t>Haga clic para editar el estilo del título</a:t>
            </a:r>
          </a:p>
        </p:txBody>
      </p:sp>
      <p:sp>
        <p:nvSpPr>
          <p:cNvPr id="52" name="Subtítulo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 rtlCol="0"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2" name="Marcador de posición de imagen 10">
            <a:extLst>
              <a:ext uri="{FF2B5EF4-FFF2-40B4-BE49-F238E27FC236}">
                <a16:creationId xmlns:a16="http://schemas.microsoft.com/office/drawing/2014/main" xmlns="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Inserte o arrastre y coloque su diseño de la pantalla aquí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xmlns="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rtlCol="0"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 rtlCol="0"/>
          <a:lstStyle/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xmlns="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xmlns="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s-ES" noProof="0" dirty="0"/>
              <a:t>Encabezado de sección</a:t>
            </a: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es-ES" noProof="0" dirty="0"/>
              <a:t>Encabezado de la sección</a:t>
            </a:r>
          </a:p>
        </p:txBody>
      </p:sp>
      <p:sp>
        <p:nvSpPr>
          <p:cNvPr id="8" name="Marcador de texto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 rtl="0"/>
            <a:r>
              <a:rPr lang="es-ES" noProof="0" dirty="0"/>
              <a:t>Encabezado de la sección</a:t>
            </a:r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xmlns="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xmlns="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noProof="0" dirty="0">
              <a:solidFill>
                <a:schemeClr val="bg1"/>
              </a:solidFill>
            </a:endParaRP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sección</a:t>
            </a:r>
          </a:p>
        </p:txBody>
      </p:sp>
      <p:sp>
        <p:nvSpPr>
          <p:cNvPr id="11" name="Marcador de texto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2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 rtl="0"/>
            <a:r>
              <a:rPr lang="es-ES" noProof="0" dirty="0"/>
              <a:t>3</a:t>
            </a:r>
          </a:p>
        </p:txBody>
      </p:sp>
      <p:sp>
        <p:nvSpPr>
          <p:cNvPr id="15" name="Marcador de texto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Descripción de la sección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xmlns="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xmlns="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 dirty="0"/>
              <a:t>Subtítulo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xmlns="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Título del cuadrante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Título del cuadrante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 dirty="0"/>
              <a:t>Título del cuadrante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xmlns="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xmlns="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 rtlCol="0"/>
          <a:lstStyle/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xmlns="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página </a:t>
            </a:r>
            <a:fld id="{19B51A1E-902D-48AF-9020-955120F399B6}" type="slidenum">
              <a:rPr lang="es-ES" b="1" i="1" noProof="0" smtClean="0"/>
              <a:pPr rtl="0"/>
              <a:t>‹Nº›</a:t>
            </a:fld>
            <a:endParaRPr lang="es-ES" b="1" i="1" noProof="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11" Type="http://schemas.openxmlformats.org/officeDocument/2006/relationships/comments" Target="../comments/comment1.xml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5.JPG"/><Relationship Id="rId5" Type="http://schemas.openxmlformats.org/officeDocument/2006/relationships/hyperlink" Target="https://sketchfab.com/models/8cb36caf148c4c518086b6c0cb5b15f4" TargetMode="External"/><Relationship Id="rId4" Type="http://schemas.openxmlformats.org/officeDocument/2006/relationships/image" Target="../media/image6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cador de posición de imagen 57" descr="Experimento científico">
            <a:extLst>
              <a:ext uri="{FF2B5EF4-FFF2-40B4-BE49-F238E27FC236}">
                <a16:creationId xmlns:a16="http://schemas.microsoft.com/office/drawing/2014/main" xmlns="" id="{BAEF06B8-4E9A-492A-A9B8-2C7DB901FC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xmlns="" id="{620431BB-7E59-4D2E-B4E7-CA454CF90122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/>
          <a:lstStyle/>
          <a:p>
            <a:pPr rtl="0"/>
            <a:r>
              <a:rPr lang="es-ES" dirty="0"/>
              <a:t>página </a:t>
            </a:r>
            <a:fld id="{19B51A1E-902D-48AF-9020-955120F399B6}" type="slidenum">
              <a:rPr lang="es-ES" smtClean="0"/>
              <a:pPr rtl="0"/>
              <a:t>1</a:t>
            </a:fld>
            <a:endParaRPr lang="es-ES" dirty="0"/>
          </a:p>
        </p:txBody>
      </p:sp>
      <p:pic>
        <p:nvPicPr>
          <p:cNvPr id="35" name="Marcador de posición de imagen 34" descr="Red">
            <a:extLst>
              <a:ext uri="{FF2B5EF4-FFF2-40B4-BE49-F238E27FC236}">
                <a16:creationId xmlns:a16="http://schemas.microsoft.com/office/drawing/2014/main" xmlns="" id="{7AF56B60-D53D-40A4-82F9-B1DEB9644A3D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967906" y="4342790"/>
            <a:ext cx="350758" cy="350758"/>
          </a:xfrm>
        </p:spPr>
      </p:pic>
      <p:sp>
        <p:nvSpPr>
          <p:cNvPr id="20" name="Rectángulo 19"/>
          <p:cNvSpPr/>
          <p:nvPr/>
        </p:nvSpPr>
        <p:spPr>
          <a:xfrm>
            <a:off x="6502918" y="2097801"/>
            <a:ext cx="50985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R" sz="2800" dirty="0">
                <a:solidFill>
                  <a:schemeClr val="bg1">
                    <a:lumMod val="85000"/>
                  </a:schemeClr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Exploratorio de los nuevos recursos digitales para el </a:t>
            </a:r>
            <a:r>
              <a:rPr lang="es-CR" sz="2800" dirty="0" smtClean="0">
                <a:solidFill>
                  <a:schemeClr val="bg1">
                    <a:lumMod val="85000"/>
                  </a:schemeClr>
                </a:solidFill>
                <a:latin typeface="Kozuka Gothic Pr6N B" panose="020B0800000000000000" pitchFamily="34" charset="-128"/>
                <a:ea typeface="Kozuka Gothic Pr6N B" panose="020B0800000000000000" pitchFamily="34" charset="-128"/>
              </a:rPr>
              <a:t>aprendizaje.</a:t>
            </a:r>
            <a:endParaRPr lang="es-ES" sz="2800" noProof="1">
              <a:solidFill>
                <a:schemeClr val="bg1">
                  <a:lumMod val="85000"/>
                </a:schemeClr>
              </a:solidFill>
              <a:latin typeface="Kozuka Gothic Pr6N B" panose="020B0800000000000000" pitchFamily="34" charset="-128"/>
              <a:ea typeface="Kozuka Gothic Pr6N B" panose="020B0800000000000000" pitchFamily="34" charset="-128"/>
            </a:endParaRP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63" y="4154049"/>
            <a:ext cx="676712" cy="4507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61257" y="1789611"/>
            <a:ext cx="6166975" cy="3148149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9116505" y="3915046"/>
            <a:ext cx="1620786" cy="478006"/>
          </a:xfrm>
          <a:prstGeom prst="rect">
            <a:avLst/>
          </a:prstGeom>
          <a:noFill/>
          <a:ln w="3175">
            <a:noFill/>
          </a:ln>
          <a:effectLst>
            <a:glow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Educ@tico</a:t>
            </a:r>
            <a:endParaRPr lang="es-E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10</a:t>
            </a:fld>
            <a:endParaRPr lang="es-ES" b="1" i="1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978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23152" y="432000"/>
            <a:ext cx="9885405" cy="58683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11</a:t>
            </a:fld>
            <a:endParaRPr lang="es-ES" b="1" i="1" noProof="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45" y="882920"/>
            <a:ext cx="3717305" cy="48044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4788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23152" y="432000"/>
            <a:ext cx="9885405" cy="5868316"/>
          </a:xfrm>
          <a:prstGeom prst="rect">
            <a:avLst/>
          </a:prstGeom>
          <a:solidFill>
            <a:srgbClr val="428647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12</a:t>
            </a:fld>
            <a:endParaRPr lang="es-ES" b="1" i="1" noProof="0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58" y="609709"/>
            <a:ext cx="3586598" cy="5304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6884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23152" y="432000"/>
            <a:ext cx="9885405" cy="5868316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13</a:t>
            </a:fld>
            <a:endParaRPr lang="es-ES" b="1" i="1" noProof="0" dirty="0"/>
          </a:p>
        </p:txBody>
      </p:sp>
      <p:pic>
        <p:nvPicPr>
          <p:cNvPr id="7" name="Picture 5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0358" y="1561731"/>
            <a:ext cx="4592358" cy="31208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4834207" y="4365714"/>
            <a:ext cx="338465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Un  viaje por </a:t>
            </a:r>
          </a:p>
          <a:p>
            <a:pPr algn="ctr"/>
            <a:r>
              <a:rPr lang="es-ES" sz="4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Costa Rica</a:t>
            </a:r>
            <a:endParaRPr lang="es-E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9341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14</a:t>
            </a:fld>
            <a:endParaRPr lang="es-ES" b="1" i="1" noProof="0" dirty="0"/>
          </a:p>
        </p:txBody>
      </p:sp>
      <p:sp>
        <p:nvSpPr>
          <p:cNvPr id="18" name="Título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Fran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835" y="1160385"/>
            <a:ext cx="5886829" cy="459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92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15</a:t>
            </a:fld>
            <a:endParaRPr lang="es-ES" b="1" i="1" noProof="0" dirty="0"/>
          </a:p>
        </p:txBody>
      </p:sp>
      <p:sp>
        <p:nvSpPr>
          <p:cNvPr id="18" name="Título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>
                <a:solidFill>
                  <a:schemeClr val="tx1"/>
                </a:solidFill>
              </a:rPr>
              <a:t>dsdsds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123152" y="432000"/>
            <a:ext cx="9885405" cy="5868316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665" y="1537401"/>
            <a:ext cx="5843705" cy="4988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833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16</a:t>
            </a:fld>
            <a:endParaRPr lang="es-ES" b="1" i="1" noProof="0" dirty="0"/>
          </a:p>
        </p:txBody>
      </p:sp>
      <p:sp>
        <p:nvSpPr>
          <p:cNvPr id="18" name="Título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05" y="1237151"/>
            <a:ext cx="6353646" cy="433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0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17</a:t>
            </a:fld>
            <a:endParaRPr lang="es-ES" b="1" i="1" noProof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13" y="723997"/>
            <a:ext cx="6016608" cy="5034912"/>
          </a:xfrm>
          <a:prstGeom prst="rect">
            <a:avLst/>
          </a:prstGeom>
        </p:spPr>
      </p:pic>
      <p:sp>
        <p:nvSpPr>
          <p:cNvPr id="18" name="Título 17"/>
          <p:cNvSpPr>
            <a:spLocks noGrp="1"/>
          </p:cNvSpPr>
          <p:nvPr>
            <p:ph type="title"/>
          </p:nvPr>
        </p:nvSpPr>
        <p:spPr>
          <a:xfrm>
            <a:off x="3898760" y="4200211"/>
            <a:ext cx="4612194" cy="954435"/>
          </a:xfrm>
        </p:spPr>
        <p:txBody>
          <a:bodyPr/>
          <a:lstStyle/>
          <a:p>
            <a:pPr algn="ctr"/>
            <a: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  <a:t>La Aventura de Chantlí</a:t>
            </a:r>
            <a:br>
              <a:rPr lang="es-ES" sz="36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sz="2800" dirty="0" smtClean="0">
                <a:solidFill>
                  <a:schemeClr val="bg1">
                    <a:lumMod val="95000"/>
                  </a:schemeClr>
                </a:solidFill>
              </a:rPr>
              <a:t>Estudios Sociales</a:t>
            </a:r>
            <a:endParaRPr lang="es-E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9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18</a:t>
            </a:fld>
            <a:endParaRPr lang="es-ES" b="1" i="1" noProof="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9655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123152" y="432000"/>
            <a:ext cx="9885405" cy="5868316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19</a:t>
            </a:fld>
            <a:endParaRPr lang="es-ES" b="1" i="1" noProof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903" y="864000"/>
            <a:ext cx="3436537" cy="5082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037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23152" y="432000"/>
            <a:ext cx="9885405" cy="2756473"/>
          </a:xfrm>
          <a:prstGeom prst="rect">
            <a:avLst/>
          </a:prstGeom>
          <a:solidFill>
            <a:srgbClr val="B11789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2</a:t>
            </a:fld>
            <a:endParaRPr lang="es-ES" b="1" i="1" noProof="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30" y="565513"/>
            <a:ext cx="3305800" cy="2099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08" y="556045"/>
            <a:ext cx="3911478" cy="2099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71" y="565513"/>
            <a:ext cx="1060616" cy="993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75" y="1671092"/>
            <a:ext cx="1066712" cy="993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8574">
            <a:off x="1348684" y="574951"/>
            <a:ext cx="595388" cy="59538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9681">
            <a:off x="1370828" y="1221587"/>
            <a:ext cx="551098" cy="55109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811">
            <a:off x="1339592" y="1879018"/>
            <a:ext cx="577713" cy="577713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3621038" y="2514678"/>
            <a:ext cx="49712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Flautaoke-Música</a:t>
            </a:r>
            <a:endParaRPr lang="es-E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163951" y="3508244"/>
            <a:ext cx="9885405" cy="2756473"/>
          </a:xfrm>
          <a:prstGeom prst="rect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200"/>
          </a:p>
        </p:txBody>
      </p:sp>
      <p:sp>
        <p:nvSpPr>
          <p:cNvPr id="21" name="Rectángulo 20"/>
          <p:cNvSpPr/>
          <p:nvPr/>
        </p:nvSpPr>
        <p:spPr>
          <a:xfrm>
            <a:off x="1315601" y="5556831"/>
            <a:ext cx="97337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Mis primeros pasos científicos-Ciencias</a:t>
            </a:r>
            <a:endParaRPr lang="es-ES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9579" y="3667284"/>
            <a:ext cx="3980161" cy="19854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0">
            <a:clrChange>
              <a:clrFrom>
                <a:srgbClr val="6A6677"/>
              </a:clrFrom>
              <a:clrTo>
                <a:srgbClr val="6A667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16539" y="3667284"/>
            <a:ext cx="3504441" cy="8013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1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5601" y="3849308"/>
            <a:ext cx="1804188" cy="16213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0498" y="4558031"/>
            <a:ext cx="1618099" cy="11236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2873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23152" y="432000"/>
            <a:ext cx="9885405" cy="2756473"/>
          </a:xfrm>
          <a:prstGeom prst="rect">
            <a:avLst/>
          </a:prstGeom>
          <a:solidFill>
            <a:srgbClr val="7030A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3</a:t>
            </a:fld>
            <a:endParaRPr lang="es-ES" b="1" i="1" noProof="0" dirty="0"/>
          </a:p>
        </p:txBody>
      </p:sp>
      <p:sp>
        <p:nvSpPr>
          <p:cNvPr id="15" name="Rectángulo 14"/>
          <p:cNvSpPr/>
          <p:nvPr/>
        </p:nvSpPr>
        <p:spPr>
          <a:xfrm>
            <a:off x="3163880" y="1928512"/>
            <a:ext cx="412205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Objetos enigmáticos</a:t>
            </a:r>
          </a:p>
          <a:p>
            <a:pPr algn="ctr"/>
            <a:r>
              <a:rPr lang="es-E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Artes Plásticas</a:t>
            </a:r>
            <a:endParaRPr lang="es-E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163951" y="3508244"/>
            <a:ext cx="9885405" cy="2756473"/>
          </a:xfrm>
          <a:prstGeom prst="rect">
            <a:avLst/>
          </a:prstGeom>
          <a:solidFill>
            <a:srgbClr val="22DF03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2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047" y="535133"/>
            <a:ext cx="3679091" cy="25081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74" y="1247040"/>
            <a:ext cx="1294973" cy="591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941" y="1746835"/>
            <a:ext cx="1357125" cy="5998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338" y="728867"/>
            <a:ext cx="1430722" cy="642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6045" y="504486"/>
            <a:ext cx="2977655" cy="1284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206" y="2276750"/>
            <a:ext cx="994681" cy="5697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0271" y="3653295"/>
            <a:ext cx="4531548" cy="246636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5854" y="3660100"/>
            <a:ext cx="4352823" cy="54292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3306" y="4252346"/>
            <a:ext cx="2543633" cy="1889990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8775669" y="4354881"/>
            <a:ext cx="227495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Artes</a:t>
            </a:r>
            <a:r>
              <a:rPr lang="es-E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s-E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Plásticas</a:t>
            </a:r>
            <a:endParaRPr lang="es-E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s-ES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Sitio Web</a:t>
            </a:r>
          </a:p>
        </p:txBody>
      </p:sp>
    </p:spTree>
    <p:extLst>
      <p:ext uri="{BB962C8B-B14F-4D97-AF65-F5344CB8AC3E}">
        <p14:creationId xmlns:p14="http://schemas.microsoft.com/office/powerpoint/2010/main" val="3779243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23152" y="432000"/>
            <a:ext cx="9885405" cy="2756473"/>
          </a:xfrm>
          <a:prstGeom prst="rect">
            <a:avLst/>
          </a:prstGeom>
          <a:solidFill>
            <a:srgbClr val="AF19B7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4</a:t>
            </a:fld>
            <a:endParaRPr lang="es-ES" b="1" i="1" noProof="0" dirty="0"/>
          </a:p>
        </p:txBody>
      </p:sp>
      <p:sp>
        <p:nvSpPr>
          <p:cNvPr id="15" name="Rectángulo 14"/>
          <p:cNvSpPr/>
          <p:nvPr/>
        </p:nvSpPr>
        <p:spPr>
          <a:xfrm>
            <a:off x="1163951" y="2554699"/>
            <a:ext cx="98854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Digital Resources Blog for Teacher and students-Inglés</a:t>
            </a:r>
            <a:endParaRPr lang="es-E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163951" y="3508244"/>
            <a:ext cx="9885405" cy="2756473"/>
          </a:xfrm>
          <a:prstGeom prst="rect">
            <a:avLst/>
          </a:prstGeom>
          <a:solidFill>
            <a:srgbClr val="EDA477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200"/>
          </a:p>
        </p:txBody>
      </p:sp>
      <p:sp>
        <p:nvSpPr>
          <p:cNvPr id="25" name="Rectángulo 24"/>
          <p:cNvSpPr/>
          <p:nvPr/>
        </p:nvSpPr>
        <p:spPr>
          <a:xfrm>
            <a:off x="4886706" y="3836960"/>
            <a:ext cx="2699799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9  Phonemic Awareness videos for ningth level</a:t>
            </a:r>
            <a:endParaRPr lang="es-ES" sz="3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640014"/>
            <a:ext cx="3691695" cy="172402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82" y="640013"/>
            <a:ext cx="5588234" cy="175423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69" y="3779246"/>
            <a:ext cx="3479937" cy="2026241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505" y="3836960"/>
            <a:ext cx="3396110" cy="20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2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23152" y="432000"/>
            <a:ext cx="9885405" cy="2756473"/>
          </a:xfrm>
          <a:prstGeom prst="rect">
            <a:avLst/>
          </a:prstGeom>
          <a:solidFill>
            <a:srgbClr val="C00000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5</a:t>
            </a:fld>
            <a:endParaRPr lang="es-ES" b="1" i="1" noProof="0" dirty="0"/>
          </a:p>
        </p:txBody>
      </p:sp>
      <p:sp>
        <p:nvSpPr>
          <p:cNvPr id="15" name="Rectángulo 14"/>
          <p:cNvSpPr/>
          <p:nvPr/>
        </p:nvSpPr>
        <p:spPr>
          <a:xfrm>
            <a:off x="4199037" y="2272460"/>
            <a:ext cx="666007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Tales from Guanacaste-Inglés</a:t>
            </a:r>
            <a:endParaRPr lang="es-ES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123152" y="3469641"/>
            <a:ext cx="9885405" cy="27564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200"/>
          </a:p>
        </p:txBody>
      </p:sp>
      <p:sp>
        <p:nvSpPr>
          <p:cNvPr id="25" name="Rectángulo 24"/>
          <p:cNvSpPr/>
          <p:nvPr/>
        </p:nvSpPr>
        <p:spPr>
          <a:xfrm>
            <a:off x="2912473" y="5717892"/>
            <a:ext cx="69114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Weatherwise Digital Landscape-Inglés</a:t>
            </a:r>
            <a:endParaRPr lang="es-E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399" y="3578123"/>
            <a:ext cx="3692487" cy="219617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668" y="3553269"/>
            <a:ext cx="3686815" cy="21961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087" y="3751280"/>
            <a:ext cx="1562588" cy="18001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399" y="533706"/>
            <a:ext cx="2927638" cy="222727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4064" y="573753"/>
            <a:ext cx="1958317" cy="157343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8214" y="573753"/>
            <a:ext cx="1921676" cy="157343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4917" y="573753"/>
            <a:ext cx="2065562" cy="15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88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23152" y="432000"/>
            <a:ext cx="9885405" cy="27564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6</a:t>
            </a:fld>
            <a:endParaRPr lang="es-ES" b="1" i="1" noProof="0" dirty="0"/>
          </a:p>
        </p:txBody>
      </p:sp>
      <p:sp>
        <p:nvSpPr>
          <p:cNvPr id="15" name="Rectángulo 14"/>
          <p:cNvSpPr/>
          <p:nvPr/>
        </p:nvSpPr>
        <p:spPr>
          <a:xfrm>
            <a:off x="1627141" y="2148039"/>
            <a:ext cx="59444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Traductor Intercultural</a:t>
            </a:r>
            <a:endParaRPr lang="es-ES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1123152" y="3469641"/>
            <a:ext cx="9885405" cy="2756473"/>
          </a:xfrm>
          <a:prstGeom prst="rect">
            <a:avLst/>
          </a:prstGeom>
          <a:solidFill>
            <a:srgbClr val="A7A29D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200"/>
          </a:p>
        </p:txBody>
      </p:sp>
      <p:sp>
        <p:nvSpPr>
          <p:cNvPr id="25" name="Rectángulo 24"/>
          <p:cNvSpPr/>
          <p:nvPr/>
        </p:nvSpPr>
        <p:spPr>
          <a:xfrm>
            <a:off x="2912473" y="5717892"/>
            <a:ext cx="691148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Mini enciclopedias-Intercultural</a:t>
            </a:r>
            <a:endParaRPr lang="es-ES" sz="2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4AAE8B99-0475-453E-ADF9-50F1AC1E7931" descr="F32117DD-1F16-411E-8D86-C1B7ADE9AE35@intra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84" y="615940"/>
            <a:ext cx="2958650" cy="22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695" y="3627479"/>
            <a:ext cx="3344664" cy="2170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265" y="3579071"/>
            <a:ext cx="3368602" cy="87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60649">
            <a:off x="4945390" y="3777562"/>
            <a:ext cx="866316" cy="994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78457">
            <a:off x="5819776" y="4697596"/>
            <a:ext cx="971198" cy="1002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42992">
            <a:off x="9722568" y="3685350"/>
            <a:ext cx="981226" cy="1123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11462">
            <a:off x="7323168" y="4741097"/>
            <a:ext cx="953896" cy="987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024681">
            <a:off x="8760138" y="4694756"/>
            <a:ext cx="930186" cy="1025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8520" y="677645"/>
            <a:ext cx="6561596" cy="125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23152" y="432000"/>
            <a:ext cx="9885405" cy="2756473"/>
          </a:xfrm>
          <a:prstGeom prst="rect">
            <a:avLst/>
          </a:prstGeom>
          <a:solidFill>
            <a:srgbClr val="1D3FAB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7</a:t>
            </a:fld>
            <a:endParaRPr lang="es-ES" b="1" i="1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15" y="532322"/>
            <a:ext cx="3885486" cy="20746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ángulo 10"/>
          <p:cNvSpPr/>
          <p:nvPr/>
        </p:nvSpPr>
        <p:spPr>
          <a:xfrm>
            <a:off x="3368569" y="2514678"/>
            <a:ext cx="547617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Safari</a:t>
            </a:r>
            <a:r>
              <a:rPr lang="es-ES" sz="4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-Matemáticas</a:t>
            </a:r>
            <a:endParaRPr lang="es-E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07" y="542403"/>
            <a:ext cx="3878236" cy="20184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785" y="595010"/>
            <a:ext cx="956607" cy="95660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63" y="1467659"/>
            <a:ext cx="975058" cy="97505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755134" y="4061122"/>
            <a:ext cx="33650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Hasta aquí</a:t>
            </a:r>
            <a:endParaRPr lang="es-E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918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23152" y="432000"/>
            <a:ext cx="9885405" cy="2756473"/>
          </a:xfrm>
          <a:prstGeom prst="rect">
            <a:avLst/>
          </a:prstGeom>
          <a:solidFill>
            <a:srgbClr val="1D3FAB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8</a:t>
            </a:fld>
            <a:endParaRPr lang="es-ES" b="1" i="1" noProof="0" dirty="0"/>
          </a:p>
        </p:txBody>
      </p:sp>
      <p:sp>
        <p:nvSpPr>
          <p:cNvPr id="5" name="Rectángulo 4"/>
          <p:cNvSpPr/>
          <p:nvPr/>
        </p:nvSpPr>
        <p:spPr>
          <a:xfrm>
            <a:off x="1108903" y="3452171"/>
            <a:ext cx="9885405" cy="2756473"/>
          </a:xfrm>
          <a:prstGeom prst="rect">
            <a:avLst/>
          </a:prstGeom>
          <a:solidFill>
            <a:srgbClr val="428647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138726" y="2569113"/>
            <a:ext cx="752481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Apocalipsis Zombi-Ciencias</a:t>
            </a:r>
            <a:endParaRPr lang="es-E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374" y="487570"/>
            <a:ext cx="3933646" cy="206221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19" y="1600021"/>
            <a:ext cx="1991740" cy="9998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07" y="1029332"/>
            <a:ext cx="1390231" cy="42558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178" y="576319"/>
            <a:ext cx="1399429" cy="46166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133" y="1971462"/>
            <a:ext cx="1458663" cy="47850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178" y="1454913"/>
            <a:ext cx="1384857" cy="50090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5392" y="1576328"/>
            <a:ext cx="1696534" cy="95413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5989" y="520987"/>
            <a:ext cx="1805524" cy="1016689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5901134" y="5219167"/>
            <a:ext cx="49888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Brigada Eco sónica </a:t>
            </a:r>
            <a:endParaRPr lang="es-ES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3466" y="3736496"/>
            <a:ext cx="4489919" cy="22803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0282" y="3736496"/>
            <a:ext cx="3646364" cy="108863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3543" y="3727153"/>
            <a:ext cx="1079746" cy="9855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50993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/>
          <p:cNvSpPr/>
          <p:nvPr/>
        </p:nvSpPr>
        <p:spPr>
          <a:xfrm>
            <a:off x="1123152" y="432000"/>
            <a:ext cx="9885405" cy="2756473"/>
          </a:xfrm>
          <a:prstGeom prst="rect">
            <a:avLst/>
          </a:prstGeom>
          <a:solidFill>
            <a:srgbClr val="428647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r>
              <a:rPr lang="es-ES" noProof="0" smtClean="0"/>
              <a:t>página </a:t>
            </a:r>
            <a:fld id="{19B51A1E-902D-48AF-9020-955120F399B6}" type="slidenum">
              <a:rPr lang="es-ES" b="1" i="1" noProof="0" smtClean="0"/>
              <a:pPr rtl="0"/>
              <a:t>9</a:t>
            </a:fld>
            <a:endParaRPr lang="es-ES" b="1" i="1" noProof="0" dirty="0"/>
          </a:p>
        </p:txBody>
      </p:sp>
      <p:sp>
        <p:nvSpPr>
          <p:cNvPr id="5" name="Rectángulo 4"/>
          <p:cNvSpPr/>
          <p:nvPr/>
        </p:nvSpPr>
        <p:spPr>
          <a:xfrm>
            <a:off x="1123151" y="3454821"/>
            <a:ext cx="9885405" cy="2756473"/>
          </a:xfrm>
          <a:prstGeom prst="rect">
            <a:avLst/>
          </a:prstGeom>
          <a:solidFill>
            <a:srgbClr val="428647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82559">
            <a:off x="3526780" y="3255971"/>
            <a:ext cx="4385354" cy="26293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158" y="3552907"/>
            <a:ext cx="2975878" cy="20355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73" y="3662294"/>
            <a:ext cx="2111327" cy="1816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43" y="550007"/>
            <a:ext cx="4790948" cy="23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02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450546_TF12041065.potx" id="{A92A1D54-A9A2-4333-A5A2-F3FCAC685293}" vid="{B9FAE331-3A64-42DF-A1BC-BDD6CE71085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2E6E59-6E17-40F8-B412-65DEC6629148}">
  <ds:schemaRefs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discurso de ciencia, tecnología, ingeniería y matemáticas</Template>
  <TotalTime>0</TotalTime>
  <Words>106</Words>
  <Application>Microsoft Office PowerPoint</Application>
  <PresentationFormat>Panorámica</PresentationFormat>
  <Paragraphs>43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Adobe Gothic Std B</vt:lpstr>
      <vt:lpstr>Kozuka Gothic Pr6N B</vt:lpstr>
      <vt:lpstr>Aharoni</vt:lpstr>
      <vt:lpstr>Arial</vt:lpstr>
      <vt:lpstr>Calibri</vt:lpstr>
      <vt:lpstr>Corbel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Fran</vt:lpstr>
      <vt:lpstr>dsdsds</vt:lpstr>
      <vt:lpstr>Presentación de PowerPoint</vt:lpstr>
      <vt:lpstr>La Aventura de Chantlí Estudios Sociales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2019-08-07T16:05:12Z</dcterms:created>
  <dcterms:modified xsi:type="dcterms:W3CDTF">2019-10-09T16:19:35Z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